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3" r:id="rId3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706" autoAdjust="0"/>
  </p:normalViewPr>
  <p:slideViewPr>
    <p:cSldViewPr snapToGrid="0">
      <p:cViewPr varScale="1">
        <p:scale>
          <a:sx n="109" d="100"/>
          <a:sy n="109" d="100"/>
        </p:scale>
        <p:origin x="384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A9BCE0C-CD74-4A59-802C-6D2F8C15331A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04FDEA8-CBB8-46CC-9562-028963DBC55A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05269-D5AC-4872-A436-178C5950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001"/>
            <a:ext cx="10515600" cy="132538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690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338" y="6560079"/>
            <a:ext cx="1688660" cy="199964"/>
          </a:xfrm>
        </p:spPr>
        <p:txBody>
          <a:bodyPr>
            <a:normAutofit fontScale="92500" lnSpcReduction="20000"/>
          </a:bodyPr>
          <a:lstStyle/>
          <a:p>
            <a:r>
              <a:rPr lang="en-US" sz="1000" dirty="0"/>
              <a:t>Christopher </a:t>
            </a:r>
            <a:r>
              <a:rPr lang="en-US" sz="1000" dirty="0" err="1"/>
              <a:t>bAUMAN</a:t>
            </a:r>
            <a:endParaRPr 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68DF52-1274-4A96-93F1-85CCD93FDB27}"/>
              </a:ext>
            </a:extLst>
          </p:cNvPr>
          <p:cNvSpPr txBox="1"/>
          <p:nvPr/>
        </p:nvSpPr>
        <p:spPr>
          <a:xfrm rot="19977958">
            <a:off x="8421559" y="187163"/>
            <a:ext cx="3356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Curious</a:t>
            </a:r>
            <a:endParaRPr lang="id-ID" sz="36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EB2FF1-C5C7-4B4D-AEBC-8312BD266D42}"/>
              </a:ext>
            </a:extLst>
          </p:cNvPr>
          <p:cNvSpPr txBox="1"/>
          <p:nvPr/>
        </p:nvSpPr>
        <p:spPr>
          <a:xfrm>
            <a:off x="1936545" y="-184569"/>
            <a:ext cx="52819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Value of art</a:t>
            </a:r>
          </a:p>
          <a:p>
            <a:endParaRPr lang="en-US" sz="6600" dirty="0">
              <a:solidFill>
                <a:schemeClr val="bg1"/>
              </a:solidFill>
            </a:endParaRPr>
          </a:p>
          <a:p>
            <a:endParaRPr lang="id-ID" sz="66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208F70-7D8F-4B8B-9A15-E0F46D15A2D9}"/>
              </a:ext>
            </a:extLst>
          </p:cNvPr>
          <p:cNvSpPr txBox="1"/>
          <p:nvPr/>
        </p:nvSpPr>
        <p:spPr>
          <a:xfrm>
            <a:off x="178597" y="5829064"/>
            <a:ext cx="5026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Unlikely?</a:t>
            </a:r>
            <a:endParaRPr lang="id-ID" sz="4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Unlikely friendships in the animal kingdom, in pictures - News">
            <a:extLst>
              <a:ext uri="{FF2B5EF4-FFF2-40B4-BE49-F238E27FC236}">
                <a16:creationId xmlns:a16="http://schemas.microsoft.com/office/drawing/2014/main" id="{ECD25693-ECEA-4083-8320-98B58C7E7133}"/>
              </a:ext>
            </a:extLst>
          </p:cNvPr>
          <p:cNvPicPr>
            <a:picLocks noGrp="1" noChangeAspect="1" noChangeArrowheads="1"/>
          </p:cNvPicPr>
          <p:nvPr>
            <p:ph type="pic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9" r="2350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Unlikely Escape of Uriah Heep by H.G. Parry">
            <a:extLst>
              <a:ext uri="{FF2B5EF4-FFF2-40B4-BE49-F238E27FC236}">
                <a16:creationId xmlns:a16="http://schemas.microsoft.com/office/drawing/2014/main" id="{14E4468C-918C-4EF0-A54A-D1D5BF0587D2}"/>
              </a:ext>
            </a:extLst>
          </p:cNvPr>
          <p:cNvPicPr>
            <a:picLocks noGrp="1" noChangeAspect="1" noChangeArrowheads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0" b="1064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5135" y="5104016"/>
            <a:ext cx="4023360" cy="914400"/>
          </a:xfrm>
        </p:spPr>
        <p:txBody>
          <a:bodyPr/>
          <a:lstStyle/>
          <a:p>
            <a:r>
              <a:rPr lang="en-US" dirty="0"/>
              <a:t>Conversation</a:t>
            </a:r>
          </a:p>
        </p:txBody>
      </p:sp>
      <p:pic>
        <p:nvPicPr>
          <p:cNvPr id="1034" name="Picture 10" descr="Game Design Keywords: Risk-Reward | Game Dev Without a Cause">
            <a:extLst>
              <a:ext uri="{FF2B5EF4-FFF2-40B4-BE49-F238E27FC236}">
                <a16:creationId xmlns:a16="http://schemas.microsoft.com/office/drawing/2014/main" id="{5909C659-711B-46C5-B89A-B22C49DE8934}"/>
              </a:ext>
            </a:extLst>
          </p:cNvPr>
          <p:cNvPicPr>
            <a:picLocks noGrp="1" noChangeAspect="1" noChangeArrowheads="1"/>
          </p:cNvPicPr>
          <p:nvPr>
            <p:ph type="pic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1" r="2185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85EB8D5-1BC8-4A98-AC2A-F728217E8DE0}"/>
              </a:ext>
            </a:extLst>
          </p:cNvPr>
          <p:cNvSpPr txBox="1"/>
          <p:nvPr/>
        </p:nvSpPr>
        <p:spPr>
          <a:xfrm>
            <a:off x="9578246" y="6244562"/>
            <a:ext cx="2435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Girl &amp; boy animation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79E812-3487-4244-8D55-183408563FFC}"/>
              </a:ext>
            </a:extLst>
          </p:cNvPr>
          <p:cNvSpPr txBox="1"/>
          <p:nvPr/>
        </p:nvSpPr>
        <p:spPr>
          <a:xfrm>
            <a:off x="7166902" y="4874957"/>
            <a:ext cx="5395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Play to win or play to keep the game going?</a:t>
            </a:r>
            <a:endParaRPr lang="id-ID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E836A675-CF30-4322-9910-D0876ADF4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Infographic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D5ED44B-169A-4277-B921-884EDA54B107}"/>
              </a:ext>
            </a:extLst>
          </p:cNvPr>
          <p:cNvSpPr txBox="1"/>
          <p:nvPr/>
        </p:nvSpPr>
        <p:spPr>
          <a:xfrm>
            <a:off x="5976392" y="6423196"/>
            <a:ext cx="2509839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b="1" noProof="1"/>
              <a:t>Chris Bauman</a:t>
            </a:r>
            <a:endParaRPr lang="en-US" sz="675" noProof="1"/>
          </a:p>
        </p:txBody>
      </p:sp>
      <p:pic>
        <p:nvPicPr>
          <p:cNvPr id="11" name="Picture 8" descr="J. R. R. Tolkien - Courage is found in unlikely places.">
            <a:extLst>
              <a:ext uri="{FF2B5EF4-FFF2-40B4-BE49-F238E27FC236}">
                <a16:creationId xmlns:a16="http://schemas.microsoft.com/office/drawing/2014/main" id="{89F19F75-0BAC-417D-8435-94DF740C0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35" y="234215"/>
            <a:ext cx="4592933" cy="241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aking risk with life (With images) | Encouragement quotes, Quotes ...">
            <a:extLst>
              <a:ext uri="{FF2B5EF4-FFF2-40B4-BE49-F238E27FC236}">
                <a16:creationId xmlns:a16="http://schemas.microsoft.com/office/drawing/2014/main" id="{20A07246-E260-4E7F-A1E8-B68453702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050" y="234215"/>
            <a:ext cx="3356043" cy="263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916A48-B291-4E88-8A01-2FC8365D915E}"/>
              </a:ext>
            </a:extLst>
          </p:cNvPr>
          <p:cNvSpPr txBox="1"/>
          <p:nvPr/>
        </p:nvSpPr>
        <p:spPr>
          <a:xfrm rot="16200000">
            <a:off x="7752945" y="1371600"/>
            <a:ext cx="1274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Risk</a:t>
            </a:r>
            <a:endParaRPr lang="id-ID" sz="4000" dirty="0"/>
          </a:p>
        </p:txBody>
      </p:sp>
      <p:pic>
        <p:nvPicPr>
          <p:cNvPr id="2052" name="Picture 4" descr="AL Inspiring Quote on Taking Risk | Alame Leadership | Inspiration ...">
            <a:extLst>
              <a:ext uri="{FF2B5EF4-FFF2-40B4-BE49-F238E27FC236}">
                <a16:creationId xmlns:a16="http://schemas.microsoft.com/office/drawing/2014/main" id="{848504BD-6268-4780-80C4-8414FF5CB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230" y="234215"/>
            <a:ext cx="3009900" cy="195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eautiful smiling girl - Smile Great by Jacqui Jacksonville DMD">
            <a:extLst>
              <a:ext uri="{FF2B5EF4-FFF2-40B4-BE49-F238E27FC236}">
                <a16:creationId xmlns:a16="http://schemas.microsoft.com/office/drawing/2014/main" id="{43F44D34-3CB4-4C12-818C-AA39887BD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34" y="3087629"/>
            <a:ext cx="4592933" cy="323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3904131C-21B9-4262-AE64-AC337A6D9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914" y="2645505"/>
            <a:ext cx="2898531" cy="19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5F6A578B-A542-4019-B719-943243E40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230" y="3087629"/>
            <a:ext cx="3517935" cy="323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Right Place Right Time (HIMYM)' Sticker by Nobie Fried | Quadros ...">
            <a:extLst>
              <a:ext uri="{FF2B5EF4-FFF2-40B4-BE49-F238E27FC236}">
                <a16:creationId xmlns:a16="http://schemas.microsoft.com/office/drawing/2014/main" id="{EF408746-D772-458B-8F1A-08D9BF81A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95" y="4703474"/>
            <a:ext cx="2240207" cy="167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732928"/>
      </p:ext>
    </p:extLst>
  </p:cSld>
  <p:clrMapOvr>
    <a:masterClrMapping/>
  </p:clrMapOvr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and fitness presentation (widescreen).potx" id="{ABFD658B-2256-413B-9244-0F977A0B2D12}" vid="{E4CB021D-C859-4C82-BDBB-2F2FACCF0D80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41588</TotalTime>
  <Words>29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Health Fitness 16x9</vt:lpstr>
      <vt:lpstr>Conversation</vt:lpstr>
      <vt:lpstr>Education Infographic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Dell Conversation Class</dc:title>
  <dc:creator>Chris</dc:creator>
  <cp:lastModifiedBy>柏曼深</cp:lastModifiedBy>
  <cp:revision>32</cp:revision>
  <cp:lastPrinted>2019-07-16T05:13:32Z</cp:lastPrinted>
  <dcterms:created xsi:type="dcterms:W3CDTF">2019-07-16T04:55:45Z</dcterms:created>
  <dcterms:modified xsi:type="dcterms:W3CDTF">2020-06-04T02:02:20Z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